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7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C"/>
    <a:srgbClr val="81A75E"/>
    <a:srgbClr val="82E698"/>
    <a:srgbClr val="638961"/>
    <a:srgbClr val="47AC9E"/>
    <a:srgbClr val="89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/>
    <p:restoredTop sz="95470"/>
  </p:normalViewPr>
  <p:slideViewPr>
    <p:cSldViewPr snapToGrid="0" snapToObjects="1">
      <p:cViewPr>
        <p:scale>
          <a:sx n="114" d="100"/>
          <a:sy n="114" d="100"/>
        </p:scale>
        <p:origin x="424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810C-8537-7C43-94D9-B55806CC4B23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DF96B-1157-E443-A6E7-453F341D0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accessibility</a:t>
            </a:r>
          </a:p>
          <a:p>
            <a:r>
              <a:rPr lang="en-US" baseline="0" dirty="0" smtClean="0"/>
              <a:t>HOT region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3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8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0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5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3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4937" y="857803"/>
            <a:ext cx="5020013" cy="3556285"/>
            <a:chOff x="313749" y="1363959"/>
            <a:chExt cx="5020013" cy="355628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7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353" y="4748587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596464" y="2390236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1167447" y="1001335"/>
            <a:ext cx="5830761" cy="36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5" y="2055479"/>
            <a:ext cx="1551256" cy="147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5" y="3528190"/>
            <a:ext cx="1580727" cy="1495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90" y="4899783"/>
            <a:ext cx="2031799" cy="17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17172" r="29912" b="15862"/>
          <a:stretch/>
        </p:blipFill>
        <p:spPr>
          <a:xfrm>
            <a:off x="4504944" y="1133856"/>
            <a:ext cx="1374668" cy="1365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8" t="15375" r="30084" b="15861"/>
          <a:stretch/>
        </p:blipFill>
        <p:spPr>
          <a:xfrm>
            <a:off x="4504944" y="2450592"/>
            <a:ext cx="1374669" cy="1402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4" t="17397" r="30442" b="15637"/>
          <a:stretch/>
        </p:blipFill>
        <p:spPr>
          <a:xfrm>
            <a:off x="4504944" y="3852754"/>
            <a:ext cx="1374668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1780032" y="877010"/>
            <a:ext cx="1816608" cy="1695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1780032" y="2572511"/>
            <a:ext cx="1816608" cy="1695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1780032" y="4268012"/>
            <a:ext cx="1816608" cy="16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20313" r="24777" b="29018"/>
          <a:stretch/>
        </p:blipFill>
        <p:spPr>
          <a:xfrm>
            <a:off x="285749" y="542926"/>
            <a:ext cx="3014663" cy="324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20089" r="24777" b="29018"/>
          <a:stretch/>
        </p:blipFill>
        <p:spPr>
          <a:xfrm>
            <a:off x="221455" y="228601"/>
            <a:ext cx="3143250" cy="32575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14775" y="3308983"/>
            <a:ext cx="1824609" cy="2734630"/>
            <a:chOff x="3914775" y="3308983"/>
            <a:chExt cx="1824609" cy="27346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1" t="29241" r="20534" b="44866"/>
            <a:stretch/>
          </p:blipFill>
          <p:spPr>
            <a:xfrm>
              <a:off x="3914775" y="3308983"/>
              <a:ext cx="471488" cy="273463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69302" y="3389414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 Neue" charset="0"/>
                  <a:ea typeface="Helvetica Neue" charset="0"/>
                  <a:cs typeface="Helvetica Neue" charset="0"/>
                </a:rPr>
                <a:t>Genic</a:t>
              </a:r>
              <a:endParaRPr lang="en-US" sz="14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9302" y="3752182"/>
              <a:ext cx="97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Intergenic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9302" y="4114950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Intron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69302" y="4477718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Exon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69302" y="4840486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Upstream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69302" y="5203254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Downstream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9302" y="5566022"/>
              <a:ext cx="147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Distal </a:t>
              </a:r>
              <a:r>
                <a:rPr lang="en-US" sz="14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Intergenic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0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>
            <a:off x="3718560" y="4623855"/>
            <a:ext cx="1208657" cy="1207008"/>
          </a:xfrm>
          <a:prstGeom prst="arc">
            <a:avLst>
              <a:gd name="adj1" fmla="val 16200000"/>
              <a:gd name="adj2" fmla="val 5307272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5347" y="4623855"/>
            <a:ext cx="351363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24976" y="5830863"/>
            <a:ext cx="9411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07378" y="4593982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306729" y="4879640"/>
            <a:ext cx="33025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334410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130028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5347" y="5830863"/>
            <a:ext cx="237882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V="1">
            <a:off x="1949661" y="5781039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48267" y="5260079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 rot="16200000">
            <a:off x="2043114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16200000">
            <a:off x="2282951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 rot="16200000">
            <a:off x="2029640" y="4716533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rot="16200000">
            <a:off x="2301558" y="4693649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197885" y="5207287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22822" y="492125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126696" y="4943618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717595" y="5214172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47694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flipV="1">
            <a:off x="555341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7615271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376164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555131" y="4643388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781692" y="4461101"/>
            <a:ext cx="2860476" cy="753071"/>
            <a:chOff x="5729557" y="3362104"/>
            <a:chExt cx="2860476" cy="753071"/>
          </a:xfrm>
        </p:grpSpPr>
        <p:sp>
          <p:nvSpPr>
            <p:cNvPr id="22" name="Oval 21"/>
            <p:cNvSpPr/>
            <p:nvPr/>
          </p:nvSpPr>
          <p:spPr>
            <a:xfrm rot="16200000">
              <a:off x="553901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5765239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599146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6217693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6443920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6670147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6896374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7122601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7348828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7575055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780128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802750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sp>
        <p:nvSpPr>
          <p:cNvPr id="63" name="Down Arrow 62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or crosslinking as models of repression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11" name="Off-page Connector 10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4" name="Content Placeholder 3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9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gular Pentagon 16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18" name="Off-page Connector 17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Down Arrow 30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35" name="Diamond 34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Arc 40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06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70" y="4543281"/>
            <a:ext cx="3162300" cy="170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54" y="4543281"/>
            <a:ext cx="2946400" cy="15367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599944" y="1279811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335396" y="81565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9944" y="432237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99944" y="2881561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553892" y="2552114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405514" y="254404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055054" y="427243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55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81395" y="320436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25164" y="291776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510206" y="294069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01105" y="3211250"/>
            <a:ext cx="1929025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60459" y="316142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936929" y="316142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998781" y="312359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759674" y="312359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006426" y="293518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8" name="Arc 57"/>
          <p:cNvSpPr/>
          <p:nvPr/>
        </p:nvSpPr>
        <p:spPr>
          <a:xfrm>
            <a:off x="4149418" y="247833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082895" y="293518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784247" y="262872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798370" y="274007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798370" y="2740079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3220925" y="2100289"/>
            <a:ext cx="1772246" cy="648408"/>
            <a:chOff x="3573230" y="3124668"/>
            <a:chExt cx="1772246" cy="648408"/>
          </a:xfrm>
        </p:grpSpPr>
        <p:sp>
          <p:nvSpPr>
            <p:cNvPr id="71" name="Arc 70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628650" y="5902886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572419" y="5616286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557461" y="5639217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48360" y="5909771"/>
            <a:ext cx="1929025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907714" y="5859947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flipV="1">
            <a:off x="984184" y="5859947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3046036" y="5822115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2806929" y="5822115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053681" y="5633707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1" name="Arc 90"/>
          <p:cNvSpPr/>
          <p:nvPr/>
        </p:nvSpPr>
        <p:spPr>
          <a:xfrm>
            <a:off x="2196673" y="5176857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130150" y="5633707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831502" y="532724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845625" y="54386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845625" y="5438600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1268180" y="4798810"/>
            <a:ext cx="1772246" cy="648408"/>
            <a:chOff x="3573230" y="3124668"/>
            <a:chExt cx="1772246" cy="648408"/>
          </a:xfrm>
        </p:grpSpPr>
        <p:sp>
          <p:nvSpPr>
            <p:cNvPr id="97" name="Arc 96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5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 animBg="1"/>
      <p:bldP spid="66" grpId="0" animBg="1"/>
      <p:bldP spid="69" grpId="0" animBg="1"/>
      <p:bldP spid="70" grpId="0"/>
      <p:bldP spid="70" grpId="1"/>
      <p:bldP spid="76" grpId="0"/>
      <p:bldP spid="76" grpId="1"/>
      <p:bldP spid="76" grpId="2"/>
      <p:bldP spid="90" grpId="0" animBg="1"/>
      <p:bldP spid="91" grpId="0" animBg="1"/>
      <p:bldP spid="92" grpId="0" animBg="1"/>
      <p:bldP spid="93" grpId="0" animBg="1"/>
      <p:bldP spid="94" grpId="0"/>
      <p:bldP spid="94" grpId="1"/>
      <p:bldP spid="95" grpId="0"/>
      <p:bldP spid="95" grpId="1"/>
      <p:bldP spid="9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05806" y="2986019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379631" y="346035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379631" y="4719684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79631" y="1973204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53456" y="3808566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210227" y="2795752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1933283" y="261108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8954" y="3747437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55532">
            <a:off x="1940432" y="379212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25444" y="309102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25444" y="4350352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399150" y="4535018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95234" y="3607601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877012">
            <a:off x="5327565" y="4803397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55532">
            <a:off x="5287464" y="3569603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65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 </a:t>
            </a:r>
            <a:r>
              <a:rPr lang="en-US" dirty="0" err="1" smtClean="0"/>
              <a:t>colocalizes</a:t>
            </a:r>
            <a:r>
              <a:rPr lang="en-US" dirty="0" smtClean="0"/>
              <a:t> with multiple developmental factors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49787"/>
          <a:stretch/>
        </p:blipFill>
        <p:spPr>
          <a:xfrm>
            <a:off x="4404360" y="2582387"/>
            <a:ext cx="3139440" cy="3139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1761" b="49726"/>
          <a:stretch/>
        </p:blipFill>
        <p:spPr>
          <a:xfrm>
            <a:off x="914400" y="2582387"/>
            <a:ext cx="3139440" cy="2407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88185" b="1"/>
          <a:stretch/>
        </p:blipFill>
        <p:spPr>
          <a:xfrm>
            <a:off x="914400" y="4983163"/>
            <a:ext cx="3139440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73"/>
            <a:ext cx="7886700" cy="1325563"/>
          </a:xfrm>
        </p:spPr>
        <p:txBody>
          <a:bodyPr/>
          <a:lstStyle/>
          <a:p>
            <a:r>
              <a:rPr lang="en-US" dirty="0" smtClean="0"/>
              <a:t>Gro binding sites overlap many additional TFs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2303396" y="1359975"/>
            <a:ext cx="5078895" cy="496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925" y="597190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4637" y="646626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3359" y="637940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669" y="1980358"/>
            <a:ext cx="4703736" cy="470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905" y="2983255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4774" y="233169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024" y="2990699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4888" y="6133767"/>
            <a:ext cx="633663" cy="19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202705" y="5801776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5993795" y="4319359"/>
            <a:ext cx="734756" cy="331991"/>
          </a:xfrm>
          <a:prstGeom prst="rect">
            <a:avLst/>
          </a:prstGeom>
          <a:solidFill>
            <a:srgbClr val="89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2311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 rot="10800000" flipV="1">
            <a:off x="5103565" y="3981825"/>
            <a:ext cx="734756" cy="331991"/>
          </a:xfrm>
          <a:prstGeom prst="rect">
            <a:avLst/>
          </a:prstGeom>
          <a:solidFill>
            <a:srgbClr val="47A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1409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 rot="10800000" flipV="1">
            <a:off x="4172464" y="4313815"/>
            <a:ext cx="734756" cy="331991"/>
          </a:xfrm>
          <a:prstGeom prst="rect">
            <a:avLst/>
          </a:prstGeom>
          <a:solidFill>
            <a:srgbClr val="638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717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4429778" y="2631318"/>
            <a:ext cx="734756" cy="33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3151999" y="3981825"/>
            <a:ext cx="734756" cy="331991"/>
          </a:xfrm>
          <a:prstGeom prst="rect">
            <a:avLst/>
          </a:prstGeom>
          <a:solidFill>
            <a:srgbClr val="81A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64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2305019" y="4313816"/>
            <a:ext cx="734756" cy="331991"/>
          </a:xfrm>
          <a:prstGeom prst="rect">
            <a:avLst/>
          </a:prstGeom>
          <a:solidFill>
            <a:srgbClr val="F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782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 flipV="1">
            <a:off x="2357992" y="5994282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 flipV="1">
            <a:off x="4292776" y="2828335"/>
            <a:ext cx="494130" cy="295717"/>
          </a:xfrm>
          <a:prstGeom prst="rect">
            <a:avLst/>
          </a:prstGeom>
          <a:solidFill>
            <a:srgbClr val="82E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609517" y="2471874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4152158" y="2828335"/>
            <a:ext cx="734756" cy="33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3056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26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9520" y="415734"/>
            <a:ext cx="3898760" cy="3947449"/>
            <a:chOff x="2924070" y="1187259"/>
            <a:chExt cx="3898760" cy="39474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4" t="20447" r="21586" b="23352"/>
            <a:stretch/>
          </p:blipFill>
          <p:spPr>
            <a:xfrm>
              <a:off x="2924070" y="1537398"/>
              <a:ext cx="3466682" cy="35973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159639" y="2150347"/>
              <a:ext cx="663191" cy="1517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9" t="20447" r="21586" b="72064"/>
            <a:stretch/>
          </p:blipFill>
          <p:spPr>
            <a:xfrm rot="4148019" flipH="1">
              <a:off x="5096737" y="1767354"/>
              <a:ext cx="1639557" cy="479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7534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2642</TotalTime>
  <Words>264</Words>
  <Application>Microsoft Macintosh PowerPoint</Application>
  <PresentationFormat>On-screen Show (4:3)</PresentationFormat>
  <Paragraphs>116</Paragraphs>
  <Slides>22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Gro colocalizes with multiple developmental factors</vt:lpstr>
      <vt:lpstr>Gro binding sites overlap many additional TFs</vt:lpstr>
      <vt:lpstr>Gro is frequently recruited to areas of high TF density</vt:lpstr>
      <vt:lpstr>PowerPoint Presentation</vt:lpstr>
      <vt:lpstr>PowerPoint Presentation</vt:lpstr>
      <vt:lpstr>Gro binding is enriched within 5’ segments of genes</vt:lpstr>
      <vt:lpstr>Binding sites are enriched for motifs of Gro-interacting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Spreading or crosslinking as models of repression</vt:lpstr>
      <vt:lpstr>PowerPoint Presentation</vt:lpstr>
      <vt:lpstr>PowerPoint Presentation</vt:lpstr>
      <vt:lpstr>PowerPoint Presentation</vt:lpstr>
      <vt:lpstr>If Gro spreading is rare, how does it participate in long-range repression?</vt:lpstr>
      <vt:lpstr>Is Gro recruitment sufficient for repression?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28</cp:revision>
  <dcterms:created xsi:type="dcterms:W3CDTF">2015-11-20T02:19:47Z</dcterms:created>
  <dcterms:modified xsi:type="dcterms:W3CDTF">2015-11-23T21:31:43Z</dcterms:modified>
</cp:coreProperties>
</file>